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64" r:id="rId1"/>
  </p:sldMasterIdLst>
  <p:notesMasterIdLst>
    <p:notesMasterId r:id="rId10"/>
  </p:notesMasterIdLst>
  <p:sldIdLst>
    <p:sldId id="5647" r:id="rId2"/>
    <p:sldId id="5662" r:id="rId3"/>
    <p:sldId id="5663" r:id="rId4"/>
    <p:sldId id="5664" r:id="rId5"/>
    <p:sldId id="5665" r:id="rId6"/>
    <p:sldId id="5666" r:id="rId7"/>
    <p:sldId id="5667" r:id="rId8"/>
    <p:sldId id="56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37573A"/>
    <a:srgbClr val="325035"/>
    <a:srgbClr val="2F4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510" autoAdjust="0"/>
  </p:normalViewPr>
  <p:slideViewPr>
    <p:cSldViewPr snapToGrid="0">
      <p:cViewPr>
        <p:scale>
          <a:sx n="78" d="100"/>
          <a:sy n="78" d="100"/>
        </p:scale>
        <p:origin x="-390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30B19-302D-4A04-A6B9-E9BB8AE4FCC2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A9F21-7D6D-4A4D-A23E-D7E880285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3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1CD633-6A33-4FB3-B8D1-2E92670A65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6446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1CD633-6A33-4FB3-B8D1-2E92670A65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7109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1CD633-6A33-4FB3-B8D1-2E92670A65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0401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1CD633-6A33-4FB3-B8D1-2E92670A65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5307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1CD633-6A33-4FB3-B8D1-2E92670A65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9505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1CD633-6A33-4FB3-B8D1-2E92670A65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6333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1CD633-6A33-4FB3-B8D1-2E92670A65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5012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31CD633-6A33-4FB3-B8D1-2E92670A65B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5156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1FC75-1600-4EDD-B3F2-47B0DF49A82C}" type="datetimeFigureOut">
              <a:rPr lang="en-US"/>
              <a:pPr>
                <a:defRPr/>
              </a:pPr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B0765-B2D5-4D7A-8390-ADEF532523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1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D140D-7719-4C88-BBCB-416453A8702E}" type="datetimeFigureOut">
              <a:rPr lang="en-US"/>
              <a:pPr>
                <a:defRPr/>
              </a:pPr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B671F-9CFE-4733-A38D-73272486A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28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E9444-92F9-4BEB-9E35-C7D53E26329D}" type="datetimeFigureOut">
              <a:rPr lang="en-US"/>
              <a:pPr>
                <a:defRPr/>
              </a:pPr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B896-16D6-4B55-A119-6D0825EE0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4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29E1-1773-4AC7-964D-6CDE99EA00CB}" type="datetimeFigureOut">
              <a:rPr lang="en-US"/>
              <a:pPr>
                <a:defRPr/>
              </a:pPr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74E84-78A0-4E4C-9430-029704C0F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73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4C17C-71C8-48ED-AACC-7650D2792FB0}" type="datetimeFigureOut">
              <a:rPr lang="en-US"/>
              <a:pPr>
                <a:defRPr/>
              </a:pPr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C8A50-193A-4782-9FCE-900E5239E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95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6FF94-27AF-4B10-94D3-66BD51C2D5DE}" type="datetimeFigureOut">
              <a:rPr lang="en-US"/>
              <a:pPr>
                <a:defRPr/>
              </a:pPr>
              <a:t>8/31/2024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225B7-AACE-4B1E-A51C-310788260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642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7BB8B-F6B7-41DC-83F4-A07AC010EDE2}" type="datetimeFigureOut">
              <a:rPr lang="en-US"/>
              <a:pPr>
                <a:defRPr/>
              </a:pPr>
              <a:t>8/31/2024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6A183-1548-49B7-89C2-77C71CB9A6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75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35F08-74CB-4EE7-9392-A5CE033173AB}" type="datetimeFigureOut">
              <a:rPr lang="en-US"/>
              <a:pPr>
                <a:defRPr/>
              </a:pPr>
              <a:t>8/31/2024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EA3C1-E97A-404A-8E63-3DD0116C9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7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2B91C-B97E-4512-9A1F-3BB43F938EDF}" type="datetimeFigureOut">
              <a:rPr lang="en-US"/>
              <a:pPr>
                <a:defRPr/>
              </a:pPr>
              <a:t>8/31/2024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EF31A-FB1C-45E9-9040-0E06ECEBCB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890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CDC62-DDB5-45B0-9CE3-EBCEB7EE608D}" type="datetimeFigureOut">
              <a:rPr lang="en-US"/>
              <a:pPr>
                <a:defRPr/>
              </a:pPr>
              <a:t>8/31/2024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BDC77-4F22-4216-B7F1-1DBDFD7AB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86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A0AA0-11F3-4D13-B67F-FEDCC96F12B5}" type="datetimeFigureOut">
              <a:rPr lang="en-US"/>
              <a:pPr>
                <a:defRPr/>
              </a:pPr>
              <a:t>8/31/2024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2C971-91F3-4E90-B066-02E7EEC44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39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5242BD-6544-4F80-9D71-DB3A3D96EC85}" type="datetimeFigureOut">
              <a:rPr lang="en-US"/>
              <a:pPr>
                <a:defRPr/>
              </a:pPr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60CEC9-15D6-4DB3-B833-90AADF9BA1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5" r:id="rId1"/>
    <p:sldLayoutId id="2147484466" r:id="rId2"/>
    <p:sldLayoutId id="2147484467" r:id="rId3"/>
    <p:sldLayoutId id="2147484468" r:id="rId4"/>
    <p:sldLayoutId id="2147484469" r:id="rId5"/>
    <p:sldLayoutId id="2147484470" r:id="rId6"/>
    <p:sldLayoutId id="2147484471" r:id="rId7"/>
    <p:sldLayoutId id="2147484472" r:id="rId8"/>
    <p:sldLayoutId id="2147484473" r:id="rId9"/>
    <p:sldLayoutId id="2147484474" r:id="rId10"/>
    <p:sldLayoutId id="21474844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1762539" y="334273"/>
            <a:ext cx="8229600" cy="1477962"/>
          </a:xfrm>
        </p:spPr>
        <p:txBody>
          <a:bodyPr/>
          <a:lstStyle/>
          <a:p>
            <a:pPr eaLnBrk="1" hangingPunct="1"/>
            <a:r>
              <a:rPr lang="zh-TW" altLang="en-US" sz="4800" b="1" dirty="0"/>
              <a:t>基督精兵前進</a:t>
            </a:r>
            <a:br>
              <a:rPr lang="zh-TW" altLang="en-US" sz="4800" b="1" dirty="0"/>
            </a:br>
            <a:endParaRPr lang="en-US" sz="4800" b="1" dirty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2199861" y="1288774"/>
            <a:ext cx="8610600" cy="4953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基督精兵前進</a:t>
            </a:r>
            <a:r>
              <a:rPr lang="en-US" altLang="zh-TW" sz="4800" b="1" dirty="0"/>
              <a:t>, </a:t>
            </a:r>
            <a:r>
              <a:rPr lang="zh-TW" altLang="en-US" sz="4800" b="1" dirty="0"/>
              <a:t>齊向戰場走</a:t>
            </a:r>
            <a:endParaRPr lang="en-US" altLang="zh-TW" sz="4800" b="1" dirty="0"/>
          </a:p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十架旌旗高舉</a:t>
            </a:r>
            <a:r>
              <a:rPr lang="en-US" altLang="zh-TW" sz="4800" b="1" dirty="0"/>
              <a:t>, </a:t>
            </a:r>
            <a:r>
              <a:rPr lang="zh-TW" altLang="en-US" sz="4800" b="1" dirty="0"/>
              <a:t>引領在前頭</a:t>
            </a:r>
            <a:endParaRPr lang="en-US" altLang="zh-TW" sz="4800" b="1" dirty="0"/>
          </a:p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主基督是元帥</a:t>
            </a:r>
            <a:r>
              <a:rPr lang="en-US" altLang="zh-TW" sz="4800" b="1" dirty="0"/>
              <a:t>, </a:t>
            </a:r>
            <a:r>
              <a:rPr lang="zh-TW" altLang="en-US" sz="4800" b="1" dirty="0"/>
              <a:t>領我攻仇敵</a:t>
            </a:r>
            <a:endParaRPr lang="en-US" altLang="zh-TW" sz="4800" b="1" dirty="0"/>
          </a:p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齊看我主旗號</a:t>
            </a:r>
            <a:r>
              <a:rPr lang="en-US" altLang="zh-TW" sz="4800" b="1" dirty="0"/>
              <a:t>, </a:t>
            </a:r>
            <a:r>
              <a:rPr lang="zh-TW" altLang="en-US" sz="4800" b="1" dirty="0"/>
              <a:t>進入戰陣地</a:t>
            </a:r>
          </a:p>
        </p:txBody>
      </p:sp>
    </p:spTree>
    <p:extLst>
      <p:ext uri="{BB962C8B-B14F-4D97-AF65-F5344CB8AC3E}">
        <p14:creationId xmlns:p14="http://schemas.microsoft.com/office/powerpoint/2010/main" val="1195099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2199861" y="2232991"/>
            <a:ext cx="8610600" cy="297511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基督精兵前進</a:t>
            </a:r>
            <a:r>
              <a:rPr lang="en-US" altLang="zh-TW" sz="4800" b="1" dirty="0"/>
              <a:t>, </a:t>
            </a:r>
            <a:r>
              <a:rPr lang="zh-TW" altLang="en-US" sz="4800" b="1" dirty="0"/>
              <a:t>齊向戰場走</a:t>
            </a:r>
            <a:endParaRPr lang="en-US" altLang="zh-TW" sz="4800" b="1" dirty="0"/>
          </a:p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十架旌旗高舉</a:t>
            </a:r>
            <a:r>
              <a:rPr lang="en-US" altLang="zh-TW" sz="4800" b="1" dirty="0"/>
              <a:t>, </a:t>
            </a:r>
            <a:r>
              <a:rPr lang="zh-TW" altLang="en-US" sz="4800" b="1" dirty="0"/>
              <a:t>引領在前頭</a:t>
            </a:r>
            <a:endParaRPr lang="en-US" altLang="zh-TW" sz="4800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0D1D9236-CB7D-C4C8-B68F-C40FCAF55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04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2199861" y="1288774"/>
            <a:ext cx="8610600" cy="4953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見主得勝旗號</a:t>
            </a:r>
            <a:r>
              <a:rPr lang="en-US" altLang="zh-TW" sz="4800" b="1" dirty="0"/>
              <a:t>, </a:t>
            </a:r>
            <a:r>
              <a:rPr lang="zh-TW" altLang="en-US" sz="4800" b="1" dirty="0"/>
              <a:t>撒但軍逃避</a:t>
            </a:r>
            <a:endParaRPr lang="en-US" altLang="zh-TW" sz="4800" b="1" dirty="0"/>
          </a:p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基督精兵前進</a:t>
            </a:r>
            <a:r>
              <a:rPr lang="en-US" altLang="zh-TW" sz="4800" b="1" dirty="0"/>
              <a:t>, </a:t>
            </a:r>
            <a:r>
              <a:rPr lang="zh-TW" altLang="en-US" sz="4800" b="1" dirty="0"/>
              <a:t>勝利在前頭</a:t>
            </a:r>
            <a:endParaRPr lang="en-US" altLang="zh-TW" sz="4800" b="1" dirty="0"/>
          </a:p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地獄根基震動</a:t>
            </a:r>
            <a:r>
              <a:rPr lang="en-US" altLang="zh-TW" sz="4800" b="1" dirty="0"/>
              <a:t>, </a:t>
            </a:r>
            <a:r>
              <a:rPr lang="zh-CN" altLang="en-US" sz="4800" b="1" dirty="0"/>
              <a:t>只</a:t>
            </a:r>
            <a:r>
              <a:rPr lang="zh-TW" altLang="en-US" sz="4800" b="1" dirty="0"/>
              <a:t>因歡呼聲</a:t>
            </a:r>
            <a:endParaRPr lang="en-US" altLang="zh-TW" sz="4800" b="1" dirty="0"/>
          </a:p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主內弟兄高唱</a:t>
            </a:r>
            <a:r>
              <a:rPr lang="en-US" altLang="zh-TW" sz="4800" b="1" dirty="0"/>
              <a:t>, </a:t>
            </a:r>
            <a:r>
              <a:rPr lang="zh-TW" altLang="en-US" sz="4800" b="1" dirty="0"/>
              <a:t>向主獻頌揚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CE265100-EDAA-D906-E1EC-09901D9CF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69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2199861" y="2232991"/>
            <a:ext cx="8610600" cy="297511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基督精兵前進</a:t>
            </a:r>
            <a:r>
              <a:rPr lang="en-US" altLang="zh-TW" sz="4800" b="1" dirty="0"/>
              <a:t>, </a:t>
            </a:r>
            <a:r>
              <a:rPr lang="zh-TW" altLang="en-US" sz="4800" b="1" dirty="0"/>
              <a:t>齊向戰場走</a:t>
            </a:r>
            <a:endParaRPr lang="en-US" altLang="zh-TW" sz="4800" b="1" dirty="0"/>
          </a:p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十架旌旗高舉</a:t>
            </a:r>
            <a:r>
              <a:rPr lang="en-US" altLang="zh-TW" sz="4800" b="1" dirty="0"/>
              <a:t>, </a:t>
            </a:r>
            <a:r>
              <a:rPr lang="zh-TW" altLang="en-US" sz="4800" b="1" dirty="0"/>
              <a:t>引領在前頭</a:t>
            </a:r>
            <a:endParaRPr lang="en-US" altLang="zh-TW" sz="4800" b="1" dirty="0"/>
          </a:p>
        </p:txBody>
      </p:sp>
    </p:spTree>
    <p:extLst>
      <p:ext uri="{BB962C8B-B14F-4D97-AF65-F5344CB8AC3E}">
        <p14:creationId xmlns:p14="http://schemas.microsoft.com/office/powerpoint/2010/main" val="1977089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2199861" y="1288774"/>
            <a:ext cx="8610600" cy="4953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基督教會前進</a:t>
            </a:r>
            <a:r>
              <a:rPr lang="en-US" altLang="zh-TW" sz="4800" b="1" dirty="0"/>
              <a:t>,</a:t>
            </a:r>
            <a:r>
              <a:rPr lang="zh-CN" altLang="en-US" sz="4800" b="1" dirty="0"/>
              <a:t> </a:t>
            </a:r>
            <a:r>
              <a:rPr lang="zh-TW" altLang="en-US" sz="4800" b="1" dirty="0"/>
              <a:t>浩蕩如大軍</a:t>
            </a:r>
            <a:endParaRPr lang="en-US" altLang="zh-TW" sz="4800" b="1" dirty="0"/>
          </a:p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弟兄努力奔走</a:t>
            </a:r>
            <a:r>
              <a:rPr lang="en-US" altLang="zh-TW" sz="4800" b="1" dirty="0"/>
              <a:t>,</a:t>
            </a:r>
            <a:r>
              <a:rPr lang="zh-CN" altLang="en-US" sz="4800" b="1" dirty="0"/>
              <a:t> 步先贤脚踪</a:t>
            </a:r>
            <a:endParaRPr lang="en-US" altLang="zh-CN" sz="4800" b="1" dirty="0"/>
          </a:p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我們一心一意</a:t>
            </a:r>
            <a:r>
              <a:rPr lang="en-US" altLang="zh-TW" sz="4800" b="1" dirty="0"/>
              <a:t>, </a:t>
            </a:r>
            <a:r>
              <a:rPr lang="zh-TW" altLang="en-US" sz="4800" b="1" dirty="0"/>
              <a:t>團結攻敵軍</a:t>
            </a:r>
            <a:endParaRPr lang="en-US" altLang="zh-TW" sz="4800" b="1" dirty="0"/>
          </a:p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信仰盼望相同</a:t>
            </a:r>
            <a:r>
              <a:rPr lang="en-US" altLang="zh-TW" sz="4800" b="1" dirty="0"/>
              <a:t>, </a:t>
            </a:r>
            <a:r>
              <a:rPr lang="zh-TW" altLang="en-US" sz="4800" b="1" dirty="0"/>
              <a:t>愛心亦一致</a:t>
            </a:r>
          </a:p>
        </p:txBody>
      </p:sp>
    </p:spTree>
    <p:extLst>
      <p:ext uri="{BB962C8B-B14F-4D97-AF65-F5344CB8AC3E}">
        <p14:creationId xmlns:p14="http://schemas.microsoft.com/office/powerpoint/2010/main" val="724860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2199861" y="2232991"/>
            <a:ext cx="8610600" cy="297511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基督精兵前進</a:t>
            </a:r>
            <a:r>
              <a:rPr lang="en-US" altLang="zh-TW" sz="4800" b="1" dirty="0"/>
              <a:t>, </a:t>
            </a:r>
            <a:r>
              <a:rPr lang="zh-TW" altLang="en-US" sz="4800" b="1" dirty="0"/>
              <a:t>齊向戰場走</a:t>
            </a:r>
            <a:endParaRPr lang="en-US" altLang="zh-TW" sz="4800" b="1" dirty="0"/>
          </a:p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十架旌旗高舉</a:t>
            </a:r>
            <a:r>
              <a:rPr lang="en-US" altLang="zh-TW" sz="4800" b="1" dirty="0"/>
              <a:t>, </a:t>
            </a:r>
            <a:r>
              <a:rPr lang="zh-TW" altLang="en-US" sz="4800" b="1" dirty="0"/>
              <a:t>引領在前頭</a:t>
            </a:r>
            <a:endParaRPr lang="en-US" altLang="zh-TW" sz="4800" b="1" dirty="0"/>
          </a:p>
        </p:txBody>
      </p:sp>
    </p:spTree>
    <p:extLst>
      <p:ext uri="{BB962C8B-B14F-4D97-AF65-F5344CB8AC3E}">
        <p14:creationId xmlns:p14="http://schemas.microsoft.com/office/powerpoint/2010/main" val="3864691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2199861" y="1288774"/>
            <a:ext cx="8610600" cy="4953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蒙恩聖徒前進</a:t>
            </a:r>
            <a:r>
              <a:rPr lang="en-US" altLang="zh-TW" sz="4800" b="1" dirty="0"/>
              <a:t>, </a:t>
            </a:r>
            <a:r>
              <a:rPr lang="zh-TW" altLang="en-US" sz="4800" b="1" dirty="0"/>
              <a:t>歡欣齊前往</a:t>
            </a:r>
            <a:endParaRPr lang="en-US" altLang="zh-TW" sz="4800" b="1" dirty="0"/>
          </a:p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大</a:t>
            </a:r>
            <a:r>
              <a:rPr lang="zh-CN" altLang="en-US" sz="4800" b="1" dirty="0"/>
              <a:t>家</a:t>
            </a:r>
            <a:r>
              <a:rPr lang="zh-TW" altLang="en-US" sz="4800" b="1" dirty="0"/>
              <a:t>異口同聲</a:t>
            </a:r>
            <a:r>
              <a:rPr lang="en-US" altLang="zh-TW" sz="4800" b="1" dirty="0"/>
              <a:t>, </a:t>
            </a:r>
            <a:r>
              <a:rPr lang="zh-TW" altLang="en-US" sz="4800" b="1" dirty="0"/>
              <a:t>凱歌高聲唱</a:t>
            </a:r>
            <a:endParaRPr lang="en-US" altLang="zh-TW" sz="4800" b="1" dirty="0"/>
          </a:p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榮耀尊貴頌讚</a:t>
            </a:r>
            <a:r>
              <a:rPr lang="en-US" altLang="zh-TW" sz="4800" b="1" dirty="0"/>
              <a:t>, </a:t>
            </a:r>
            <a:r>
              <a:rPr lang="zh-TW" altLang="en-US" sz="4800" b="1" dirty="0"/>
              <a:t>歸基督我王</a:t>
            </a:r>
            <a:endParaRPr lang="en-US" altLang="zh-TW" sz="4800" b="1" dirty="0"/>
          </a:p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世人天使同唱</a:t>
            </a:r>
            <a:r>
              <a:rPr lang="en-US" altLang="zh-TW" sz="4800" b="1" dirty="0"/>
              <a:t>, </a:t>
            </a:r>
            <a:r>
              <a:rPr lang="zh-TW" altLang="en-US" sz="4800" b="1" dirty="0"/>
              <a:t>頌揚永無疆</a:t>
            </a:r>
          </a:p>
        </p:txBody>
      </p:sp>
    </p:spTree>
    <p:extLst>
      <p:ext uri="{BB962C8B-B14F-4D97-AF65-F5344CB8AC3E}">
        <p14:creationId xmlns:p14="http://schemas.microsoft.com/office/powerpoint/2010/main" val="3607466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2199861" y="2232991"/>
            <a:ext cx="8610600" cy="297511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基督精兵前進</a:t>
            </a:r>
            <a:r>
              <a:rPr lang="en-US" altLang="zh-TW" sz="4800" b="1" dirty="0"/>
              <a:t>, </a:t>
            </a:r>
            <a:r>
              <a:rPr lang="zh-TW" altLang="en-US" sz="4800" b="1" dirty="0"/>
              <a:t>齊向戰場走</a:t>
            </a:r>
            <a:endParaRPr lang="en-US" altLang="zh-TW" sz="4800" b="1" dirty="0"/>
          </a:p>
          <a:p>
            <a:pPr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zh-TW" altLang="en-US" sz="4800" b="1" dirty="0"/>
              <a:t>十架旌旗高舉</a:t>
            </a:r>
            <a:r>
              <a:rPr lang="en-US" altLang="zh-TW" sz="4800" b="1" dirty="0"/>
              <a:t>, </a:t>
            </a:r>
            <a:r>
              <a:rPr lang="zh-TW" altLang="en-US" sz="4800" b="1" dirty="0"/>
              <a:t>引領在前頭</a:t>
            </a:r>
            <a:endParaRPr lang="en-US" altLang="zh-TW" sz="4800" b="1" dirty="0"/>
          </a:p>
        </p:txBody>
      </p:sp>
      <p:sp>
        <p:nvSpPr>
          <p:cNvPr id="2" name="Heart 1">
            <a:extLst>
              <a:ext uri="{FF2B5EF4-FFF2-40B4-BE49-F238E27FC236}">
                <a16:creationId xmlns:a16="http://schemas.microsoft.com/office/drawing/2014/main" xmlns="" id="{4D6FCD07-F998-EC51-E3A6-013AD2667698}"/>
              </a:ext>
            </a:extLst>
          </p:cNvPr>
          <p:cNvSpPr/>
          <p:nvPr/>
        </p:nvSpPr>
        <p:spPr>
          <a:xfrm>
            <a:off x="11543071" y="6381135"/>
            <a:ext cx="481781" cy="363793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749238"/>
      </p:ext>
    </p:extLst>
  </p:cSld>
  <p:clrMapOvr>
    <a:masterClrMapping/>
  </p:clrMapOvr>
</p:sld>
</file>

<file path=ppt/theme/theme1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2375</TotalTime>
  <Words>302</Words>
  <Application>Microsoft Office PowerPoint</Application>
  <PresentationFormat>Custom</PresentationFormat>
  <Paragraphs>33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7_Office Theme</vt:lpstr>
      <vt:lpstr>基督精兵前進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Qianqian Chen</dc:creator>
  <cp:lastModifiedBy>wangps</cp:lastModifiedBy>
  <cp:revision>351</cp:revision>
  <dcterms:created xsi:type="dcterms:W3CDTF">2018-06-05T19:05:47Z</dcterms:created>
  <dcterms:modified xsi:type="dcterms:W3CDTF">2024-09-01T02:14:05Z</dcterms:modified>
</cp:coreProperties>
</file>